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8"/>
  </p:notesMasterIdLst>
  <p:sldIdLst>
    <p:sldId id="256" r:id="rId5"/>
    <p:sldId id="259" r:id="rId6"/>
    <p:sldId id="260" r:id="rId7"/>
    <p:sldId id="261" r:id="rId8"/>
    <p:sldId id="263" r:id="rId9"/>
    <p:sldId id="262" r:id="rId10"/>
    <p:sldId id="265" r:id="rId11"/>
    <p:sldId id="264" r:id="rId12"/>
    <p:sldId id="267" r:id="rId13"/>
    <p:sldId id="266" r:id="rId14"/>
    <p:sldId id="269" r:id="rId15"/>
    <p:sldId id="268" r:id="rId16"/>
    <p:sldId id="270" r:id="rId17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bdb2c83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bdb2c83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3eeb76a1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3eeb76a1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3eeb76a1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3eeb76a1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3eeb76a1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3eeb76a1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3f9978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3f997882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6065dd1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6065dd1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3eeb76a1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3eeb76a1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3c59c46a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3c59c46a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3f997882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3f997882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3eeb76a1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3eeb76a1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3f997882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3f997882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3eeb76a1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3eeb76a1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3f997882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3f997882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drive.google.com/file/d/1U0otZKrW8kcNCmDzUpBUpD5X7mcQHpvE/view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platform.openai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drive.google.com/file/d/1_EJo4vaCpW2q_7SFZjPav26NJU5A9uB9/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drive.google.com/file/d/1Nc659kEwPTu1fCjU312jauz-S5yFeB9Z/vie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drive.google.com/file/d/1GRGZWQW-nsMyY7tIWavoao9UH9u1Ptu1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6812" y="1"/>
            <a:ext cx="91776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497975" y="2461625"/>
            <a:ext cx="59847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Integração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Python + PostgreSQL</a:t>
            </a:r>
            <a:endParaRPr sz="5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422" y="1260250"/>
            <a:ext cx="1210150" cy="12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0199" y="1211900"/>
            <a:ext cx="1297251" cy="14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9420"/>
            <a:ext cx="9144000" cy="512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0" y="386550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DELETE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25" y="1019950"/>
            <a:ext cx="5898974" cy="1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100" y="3436400"/>
            <a:ext cx="4191300" cy="15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9420"/>
            <a:ext cx="9144000" cy="512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957100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EXERCÍCIO UPDATE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1866125" y="1191075"/>
            <a:ext cx="5142900" cy="9465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Selecione dados da tabela Clientes onde o Nome do Cliente, contém o nome de digitado pelo usuário (input).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 seguida, ofereça ao usuário a opção de alterar a coluna “nome”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675" y="252747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3790875" y="3060875"/>
            <a:ext cx="730800" cy="3855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 min.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6" title="spotifydown.com - SLAY ENOUGH! - Eternxlkz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3750" y="25274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9420"/>
            <a:ext cx="9144000" cy="512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957100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UPDATE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176" y="3210753"/>
            <a:ext cx="5114026" cy="16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150" y="1450247"/>
            <a:ext cx="5350249" cy="15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9420"/>
            <a:ext cx="9144000" cy="512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1929413" y="397625"/>
            <a:ext cx="4668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BÔNUS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301" y="1003567"/>
            <a:ext cx="2204375" cy="5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525" y="4230475"/>
            <a:ext cx="6690675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8112" y="1732625"/>
            <a:ext cx="5304502" cy="236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1245808" y="1105616"/>
            <a:ext cx="542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u="sng">
                <a:solidFill>
                  <a:schemeClr val="hlink"/>
                </a:solidFill>
                <a:latin typeface="Impact"/>
                <a:ea typeface="Impact"/>
                <a:cs typeface="Impact"/>
                <a:sym typeface="Impact"/>
                <a:hlinkClick r:id="rId7"/>
              </a:rPr>
              <a:t>https://platform.openai.com/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957100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CONECTANDO EM UM BANCO POSTGRESQL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528825" y="1391250"/>
            <a:ext cx="339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PSYCOPG2</a:t>
            </a:r>
            <a:endParaRPr sz="34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550" y="3790723"/>
            <a:ext cx="2438400" cy="49554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424622" y="3334906"/>
            <a:ext cx="88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95225" y="2229450"/>
            <a:ext cx="3865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Impact"/>
              <a:buChar char="●"/>
            </a:pPr>
            <a:r>
              <a:rPr lang="pt-BR" sz="21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Driver Python mais popular</a:t>
            </a:r>
            <a:endParaRPr sz="21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95225" y="2686650"/>
            <a:ext cx="3393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Impact"/>
              <a:buChar char="●"/>
            </a:pPr>
            <a:r>
              <a:rPr lang="pt-BR" sz="21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Ativamente Atualizado</a:t>
            </a:r>
            <a:endParaRPr sz="21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95225" y="3106100"/>
            <a:ext cx="4634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Impact"/>
              <a:buChar char="●"/>
            </a:pPr>
            <a:r>
              <a:rPr lang="pt-BR" sz="21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Suportado por Frameworks populares (Django, Flask)</a:t>
            </a:r>
            <a:endParaRPr sz="21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95225" y="3868100"/>
            <a:ext cx="4634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Impact"/>
              <a:buChar char="●"/>
            </a:pPr>
            <a:r>
              <a:rPr lang="pt-BR" sz="21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Aplicações Multithreaded</a:t>
            </a:r>
            <a:endParaRPr sz="21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7500" y="2395950"/>
            <a:ext cx="22764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6373373" y="2003986"/>
            <a:ext cx="88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9420"/>
            <a:ext cx="9144000" cy="512466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957100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VARIÁVEIS DE AMBIENTE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63" y="1562800"/>
            <a:ext cx="26479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445" y="1760057"/>
            <a:ext cx="2818425" cy="8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6">
            <a:alphaModFix/>
          </a:blip>
          <a:srcRect r="38710"/>
          <a:stretch/>
        </p:blipFill>
        <p:spPr>
          <a:xfrm>
            <a:off x="307175" y="2571750"/>
            <a:ext cx="3184750" cy="9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244850" y="1239575"/>
            <a:ext cx="88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264186" y="2201170"/>
            <a:ext cx="88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664718" y="1353302"/>
            <a:ext cx="88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9863" y="3316450"/>
            <a:ext cx="3973525" cy="13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6655050" y="2868617"/>
            <a:ext cx="88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073" y="4044830"/>
            <a:ext cx="27908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1269118" y="3576627"/>
            <a:ext cx="88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8849"/>
            <a:ext cx="9144000" cy="51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880900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CONNECTION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96" y="1461671"/>
            <a:ext cx="3444700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2050" y="1977825"/>
            <a:ext cx="3018875" cy="9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8847"/>
            <a:ext cx="9144000" cy="5124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804700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EXERCÍCIO SELECT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1866125" y="1191075"/>
            <a:ext cx="5142900" cy="6183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Selecione dados da tabela Clientes onde o Nome do Cliente, contém o nome  digitado pelo usuário (input).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0" title="SLAY!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200" y="1994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875" y="199407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3867075" y="2527475"/>
            <a:ext cx="730800" cy="3855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 min.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8847"/>
            <a:ext cx="9144000" cy="512465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804700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SELECT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75" y="1531549"/>
            <a:ext cx="3425825" cy="21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925" y="1885845"/>
            <a:ext cx="3284250" cy="17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9420"/>
            <a:ext cx="9144000" cy="512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843156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EXERCÍCIO INSERT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1866125" y="1191075"/>
            <a:ext cx="5142900" cy="4947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Insira dados na tabela Clientes contendo dados digitados pelo usuário (input).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2" title="spotifydown.com - ENOUGH! - Eternxlkz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675" y="19178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7675" y="191787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3790875" y="2451275"/>
            <a:ext cx="730800" cy="3855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 min.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9420"/>
            <a:ext cx="9144000" cy="512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843156" y="386550"/>
            <a:ext cx="73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INSERT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00" y="1711800"/>
            <a:ext cx="3903699" cy="24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350" y="2085800"/>
            <a:ext cx="4076949" cy="17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9420"/>
            <a:ext cx="9144000" cy="512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0" y="386550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EXERCÍCIO DELETE</a:t>
            </a:r>
            <a:endParaRPr sz="3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1866125" y="1191075"/>
            <a:ext cx="5142900" cy="4947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Elimine dados da tabela Clientes filtrando por ID digitado pelo usuário (input).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4" title="spotifydown.com - Memory Reboot - VØJ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225" y="19178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7675" y="191787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>
            <a:off x="3790875" y="2451275"/>
            <a:ext cx="730800" cy="385500"/>
          </a:xfrm>
          <a:prstGeom prst="roundRect">
            <a:avLst>
              <a:gd name="adj" fmla="val 5096"/>
            </a:avLst>
          </a:prstGeom>
          <a:solidFill>
            <a:srgbClr val="212121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 min.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chers xmlns="4810b1be-b013-45c3-af17-95057bdb2a9e">
      <UserInfo>
        <DisplayName/>
        <AccountId xsi:nil="true"/>
        <AccountType/>
      </UserInfo>
    </Teachers>
    <Student_Groups xmlns="4810b1be-b013-45c3-af17-95057bdb2a9e">
      <UserInfo>
        <DisplayName/>
        <AccountId xsi:nil="true"/>
        <AccountType/>
      </UserInfo>
    </Student_Groups>
    <Distribution_Groups xmlns="4810b1be-b013-45c3-af17-95057bdb2a9e" xsi:nil="true"/>
    <Self_Registration_Enabled xmlns="4810b1be-b013-45c3-af17-95057bdb2a9e" xsi:nil="true"/>
    <Is_Collaboration_Space_Locked xmlns="4810b1be-b013-45c3-af17-95057bdb2a9e" xsi:nil="true"/>
    <LMS_Mappings xmlns="4810b1be-b013-45c3-af17-95057bdb2a9e" xsi:nil="true"/>
    <Invited_Students xmlns="4810b1be-b013-45c3-af17-95057bdb2a9e" xsi:nil="true"/>
    <CultureName xmlns="4810b1be-b013-45c3-af17-95057bdb2a9e" xsi:nil="true"/>
    <Templates xmlns="4810b1be-b013-45c3-af17-95057bdb2a9e" xsi:nil="true"/>
    <Has_Teacher_Only_SectionGroup xmlns="4810b1be-b013-45c3-af17-95057bdb2a9e" xsi:nil="true"/>
    <DefaultSectionNames xmlns="4810b1be-b013-45c3-af17-95057bdb2a9e" xsi:nil="true"/>
    <TaxCatchAll xmlns="ff9daf23-330d-4706-b085-709fc485bc71" xsi:nil="true"/>
    <Owner xmlns="4810b1be-b013-45c3-af17-95057bdb2a9e">
      <UserInfo>
        <DisplayName/>
        <AccountId xsi:nil="true"/>
        <AccountType/>
      </UserInfo>
    </Owner>
    <TeamsChannelId xmlns="4810b1be-b013-45c3-af17-95057bdb2a9e" xsi:nil="true"/>
    <Invited_Teachers xmlns="4810b1be-b013-45c3-af17-95057bdb2a9e" xsi:nil="true"/>
    <IsNotebookLocked xmlns="4810b1be-b013-45c3-af17-95057bdb2a9e" xsi:nil="true"/>
    <lcf76f155ced4ddcb4097134ff3c332f xmlns="4810b1be-b013-45c3-af17-95057bdb2a9e">
      <Terms xmlns="http://schemas.microsoft.com/office/infopath/2007/PartnerControls"/>
    </lcf76f155ced4ddcb4097134ff3c332f>
    <NotebookType xmlns="4810b1be-b013-45c3-af17-95057bdb2a9e" xsi:nil="true"/>
    <Math_Settings xmlns="4810b1be-b013-45c3-af17-95057bdb2a9e" xsi:nil="true"/>
    <Teams_Channel_Section_Location xmlns="4810b1be-b013-45c3-af17-95057bdb2a9e" xsi:nil="true"/>
    <AppVersion xmlns="4810b1be-b013-45c3-af17-95057bdb2a9e" xsi:nil="true"/>
    <FolderType xmlns="4810b1be-b013-45c3-af17-95057bdb2a9e" xsi:nil="true"/>
    <Students xmlns="4810b1be-b013-45c3-af17-95057bdb2a9e">
      <UserInfo>
        <DisplayName/>
        <AccountId xsi:nil="true"/>
        <AccountType/>
      </UserInfo>
    </Student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CF8F60BFBEF145994FB8401AEF2367" ma:contentTypeVersion="33" ma:contentTypeDescription="Crie um novo documento." ma:contentTypeScope="" ma:versionID="25acd3af1e7bdf8801804b5bc8a65269">
  <xsd:schema xmlns:xsd="http://www.w3.org/2001/XMLSchema" xmlns:xs="http://www.w3.org/2001/XMLSchema" xmlns:p="http://schemas.microsoft.com/office/2006/metadata/properties" xmlns:ns2="4810b1be-b013-45c3-af17-95057bdb2a9e" xmlns:ns3="ff9daf23-330d-4706-b085-709fc485bc71" targetNamespace="http://schemas.microsoft.com/office/2006/metadata/properties" ma:root="true" ma:fieldsID="ba6a549d8bbb2a55e266a62ea7ea6a34" ns2:_="" ns3:_="">
    <xsd:import namespace="4810b1be-b013-45c3-af17-95057bdb2a9e"/>
    <xsd:import namespace="ff9daf23-330d-4706-b085-709fc485bc71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0b1be-b013-45c3-af17-95057bdb2a9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daf23-330d-4706-b085-709fc485bc7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49adc0e-8353-4d5f-9e10-336750dd551a}" ma:internalName="TaxCatchAll" ma:showField="CatchAllData" ma:web="ff9daf23-330d-4706-b085-709fc485bc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BB4E1F-7BE6-4DEF-8B36-37B1063C31E7}">
  <ds:schemaRefs>
    <ds:schemaRef ds:uri="http://schemas.microsoft.com/office/2006/metadata/properties"/>
    <ds:schemaRef ds:uri="http://schemas.microsoft.com/office/infopath/2007/PartnerControls"/>
    <ds:schemaRef ds:uri="4810b1be-b013-45c3-af17-95057bdb2a9e"/>
    <ds:schemaRef ds:uri="ff9daf23-330d-4706-b085-709fc485bc71"/>
  </ds:schemaRefs>
</ds:datastoreItem>
</file>

<file path=customXml/itemProps2.xml><?xml version="1.0" encoding="utf-8"?>
<ds:datastoreItem xmlns:ds="http://schemas.openxmlformats.org/officeDocument/2006/customXml" ds:itemID="{5B4D49CF-E6D3-465F-8F90-2B13472F61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66F8A9-87CA-4ABF-9C78-B1855AF224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10b1be-b013-45c3-af17-95057bdb2a9e"/>
    <ds:schemaRef ds:uri="ff9daf23-330d-4706-b085-709fc485b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Apresentação na tela (16:9)</PresentationFormat>
  <Paragraphs>37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Impact</vt:lpstr>
      <vt:lpstr>Roboto</vt:lpstr>
      <vt:lpstr>Arial</vt:lpstr>
      <vt:lpstr>Simple Dark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5511954200465</cp:lastModifiedBy>
  <cp:revision>1</cp:revision>
  <dcterms:modified xsi:type="dcterms:W3CDTF">2025-03-17T00:05:16Z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0x0101006ECF8F60BFBEF145994FB8401AEF2367</vt:lpwstr>
  </property>
</Properties>
</file>